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2E15"/>
    <a:srgbClr val="1035EE"/>
    <a:srgbClr val="625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35000">
              <a:srgbClr val="FEE7F2"/>
            </a:gs>
            <a:gs pos="54000">
              <a:srgbClr val="FAC77D"/>
            </a:gs>
            <a:gs pos="61000">
              <a:srgbClr val="FBA97D"/>
            </a:gs>
            <a:gs pos="95000">
              <a:schemeClr val="accent6">
                <a:lumMod val="40000"/>
                <a:lumOff val="60000"/>
              </a:schemeClr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Олимпиада имени </a:t>
            </a:r>
            <a:r>
              <a:rPr lang="ru-RU" dirty="0" smtClean="0"/>
              <a:t>Чебышева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8600" i="1" dirty="0"/>
              <a:t>Информационное письмо </a:t>
            </a:r>
            <a:endParaRPr lang="ru-RU" sz="8600" i="1" dirty="0" smtClean="0"/>
          </a:p>
          <a:p>
            <a:pPr marL="0" indent="0" algn="ctr"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период с января по май 2017 г. будет проводиться математическая олимпиада для учащихся пятых- седьмых классов Юга России – Олимпиада им.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П.Л.Чебышёва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Пафнутий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Львович Чебышёв –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выдающийся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русский математик, прозванный в Европе «русским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Гауссом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», внёс большой вклад не только в математику, но и в математическое образование. П.Л. Чебышёв известен как учитель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А.А.Маркова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А.М.Ляпунова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Н.Г.Чеботарёва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С.В.Ковалевской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Н.Я.Сонина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Д.А.Граве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и многих других математиков, составляющих гордость России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Основной принцип педагогической деятельности </a:t>
            </a:r>
            <a:r>
              <a:rPr lang="ru-RU" sz="7000" dirty="0" err="1">
                <a:latin typeface="Times New Roman" pitchFamily="18" charset="0"/>
                <a:cs typeface="Times New Roman" pitchFamily="18" charset="0"/>
              </a:rPr>
              <a:t>П.Л.Чебышёва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молодёжь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надо учить на хороших задачах, решение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многочисленных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красивых и трудных задач как ничто иное способствует становлению </a:t>
            </a:r>
            <a:endParaRPr lang="ru-RU" sz="7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молодых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людей и как математиков, и как неординарных личностей, развивает и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закаляет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их волю, характер, творчество, позитивные личные качества. </a:t>
            </a:r>
            <a:endParaRPr lang="ru-RU" sz="7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7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2"/>
          </a:xfrm>
        </p:spPr>
        <p:txBody>
          <a:bodyPr>
            <a:normAutofit lnSpcReduction="10000"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цели олимпиады - учебные. Мы хотим дать возможность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школьникам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 – 7 классов Юга России получить опыт участия в математических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олимпиадах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настоящему высокого качества.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проведения олимпиады – раннее выявление и вовлечение школьников в активные занятия математикой на высоком уровне.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олимпиады – все желающие школьники пятых-седьмых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допускаются и учащиеся более младших классов. Количество этапов – три - отборочный, региональный,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финал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проведения – устная олимпиада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олимпиады являются Н(Ч)ОУ "Центр Бернулли" (Краснодар) и НОУ "ЦДОШ "Надежда" (Махачкала). Отборочный и региональные этапы проходят по нескольким регионам.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Олимпиада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 уже в седьмой раз пройдет в Краснодарском крае и Республике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Дагестан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второй раз – в Пятигорске Ставропольского края. М</a:t>
            </a:r>
          </a:p>
        </p:txBody>
      </p:sp>
    </p:spTree>
    <p:extLst>
      <p:ext uri="{BB962C8B-B14F-4D97-AF65-F5344CB8AC3E}">
        <p14:creationId xmlns:p14="http://schemas.microsoft.com/office/powerpoint/2010/main" val="108900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186808" cy="1143000"/>
          </a:xfrm>
        </p:spPr>
        <p:txBody>
          <a:bodyPr/>
          <a:lstStyle/>
          <a:p>
            <a:r>
              <a:rPr lang="ru-RU" dirty="0" smtClean="0">
                <a:solidFill>
                  <a:srgbClr val="002E15"/>
                </a:solidFill>
              </a:rPr>
              <a:t>2014 год</a:t>
            </a:r>
            <a:endParaRPr lang="ru-RU" dirty="0">
              <a:solidFill>
                <a:srgbClr val="002E1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4258816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Из нашей школы впервые </a:t>
            </a:r>
            <a:r>
              <a:rPr lang="ru-RU" sz="2400" b="1" i="1" dirty="0" smtClean="0">
                <a:solidFill>
                  <a:srgbClr val="002060"/>
                </a:solidFill>
              </a:rPr>
              <a:t>во Всероссийской олимпиаде </a:t>
            </a:r>
            <a:r>
              <a:rPr lang="ru-RU" sz="2400" b="1" i="1" dirty="0" smtClean="0">
                <a:solidFill>
                  <a:srgbClr val="002060"/>
                </a:solidFill>
              </a:rPr>
              <a:t>по математике имени Чебышева </a:t>
            </a:r>
            <a:r>
              <a:rPr lang="ru-RU" sz="2400" b="1" i="1" dirty="0">
                <a:solidFill>
                  <a:srgbClr val="002060"/>
                </a:solidFill>
              </a:rPr>
              <a:t>в </a:t>
            </a:r>
            <a:r>
              <a:rPr lang="ru-RU" sz="2400" b="1" i="1" dirty="0" smtClean="0">
                <a:solidFill>
                  <a:srgbClr val="002060"/>
                </a:solidFill>
              </a:rPr>
              <a:t>республиканском зональном </a:t>
            </a:r>
            <a:r>
              <a:rPr lang="ru-RU" sz="2400" b="1" i="1" dirty="0" smtClean="0">
                <a:solidFill>
                  <a:srgbClr val="002060"/>
                </a:solidFill>
              </a:rPr>
              <a:t>этапе в городе Кизляр приняли участие ученики 5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го</a:t>
            </a:r>
            <a:r>
              <a:rPr lang="ru-RU" sz="2400" b="1" i="1" dirty="0" smtClean="0">
                <a:solidFill>
                  <a:srgbClr val="002060"/>
                </a:solidFill>
              </a:rPr>
              <a:t> класса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Шамбилов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Сайдулла</a:t>
            </a:r>
            <a:r>
              <a:rPr lang="ru-RU" sz="2400" b="1" i="1" dirty="0" smtClean="0">
                <a:solidFill>
                  <a:srgbClr val="002060"/>
                </a:solidFill>
              </a:rPr>
              <a:t> и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Сарсеев</a:t>
            </a:r>
            <a:r>
              <a:rPr lang="ru-RU" sz="2400" b="1" i="1" dirty="0" smtClean="0">
                <a:solidFill>
                  <a:srgbClr val="002060"/>
                </a:solidFill>
              </a:rPr>
              <a:t> Тимур.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фото\олимп Чебыш.Кизляр,2014\Фото0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4" y="3789040"/>
            <a:ext cx="3901440" cy="29260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фото\олимп Чебыш.Кизляр,2014\Фото0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94268"/>
            <a:ext cx="3528392" cy="504056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8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217058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434"/>
                </a:solidFill>
              </a:rPr>
              <a:t>2015 год</a:t>
            </a:r>
            <a:endParaRPr lang="ru-RU" dirty="0">
              <a:solidFill>
                <a:srgbClr val="007434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836712"/>
            <a:ext cx="820891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 2015 году </a:t>
            </a:r>
            <a:r>
              <a:rPr lang="ru-RU" sz="2400" b="1" dirty="0">
                <a:solidFill>
                  <a:srgbClr val="7030A0"/>
                </a:solidFill>
              </a:rPr>
              <a:t>участниками республиканской олимпиаде по математике имени Чебышева в зональном этапе в городе Кизляр </a:t>
            </a:r>
            <a:r>
              <a:rPr lang="ru-RU" sz="2400" b="1" dirty="0" smtClean="0">
                <a:solidFill>
                  <a:srgbClr val="7030A0"/>
                </a:solidFill>
              </a:rPr>
              <a:t>ученики  </a:t>
            </a:r>
            <a:r>
              <a:rPr lang="ru-RU" sz="2400" b="1" dirty="0" smtClean="0">
                <a:solidFill>
                  <a:srgbClr val="7030A0"/>
                </a:solidFill>
              </a:rPr>
              <a:t>6 класса </a:t>
            </a:r>
            <a:r>
              <a:rPr lang="ru-RU" sz="2400" b="1" dirty="0" err="1" smtClean="0">
                <a:solidFill>
                  <a:srgbClr val="7030A0"/>
                </a:solidFill>
              </a:rPr>
              <a:t>Сарсеев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Тимур и </a:t>
            </a:r>
            <a:r>
              <a:rPr lang="ru-RU" sz="2400" b="1" dirty="0" err="1" smtClean="0">
                <a:solidFill>
                  <a:srgbClr val="7030A0"/>
                </a:solidFill>
              </a:rPr>
              <a:t>Шамбилов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Сайдулла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96240"/>
            <a:ext cx="3456384" cy="38069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96240"/>
            <a:ext cx="3142615" cy="3870505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802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112" y="1600201"/>
            <a:ext cx="3106688" cy="24048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И ученик 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8 </a:t>
            </a:r>
            <a:r>
              <a:rPr lang="ru-RU" b="1" dirty="0">
                <a:solidFill>
                  <a:srgbClr val="7030A0"/>
                </a:solidFill>
              </a:rPr>
              <a:t>класса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Магзумов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Иман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4464496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5725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046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85010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2016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476672"/>
            <a:ext cx="3970784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200" b="1" i="1" dirty="0" smtClean="0">
                <a:solidFill>
                  <a:srgbClr val="00B050"/>
                </a:solidFill>
              </a:rPr>
              <a:t>В 2016 </a:t>
            </a:r>
            <a:r>
              <a:rPr lang="ru-RU" sz="3200" b="1" i="1" dirty="0">
                <a:solidFill>
                  <a:srgbClr val="00B050"/>
                </a:solidFill>
              </a:rPr>
              <a:t>году </a:t>
            </a:r>
            <a:r>
              <a:rPr lang="ru-RU" sz="3200" b="1" i="1" dirty="0" smtClean="0">
                <a:solidFill>
                  <a:srgbClr val="00B050"/>
                </a:solidFill>
              </a:rPr>
              <a:t>участницей республиканской </a:t>
            </a:r>
            <a:r>
              <a:rPr lang="ru-RU" sz="3200" b="1" i="1" dirty="0">
                <a:solidFill>
                  <a:srgbClr val="00B050"/>
                </a:solidFill>
              </a:rPr>
              <a:t>олимпиаде по математике имени Чебышева в зональном этапе в городе Кизляр </a:t>
            </a:r>
            <a:r>
              <a:rPr lang="ru-RU" sz="3200" b="1" i="1" dirty="0" smtClean="0">
                <a:solidFill>
                  <a:srgbClr val="00B050"/>
                </a:solidFill>
              </a:rPr>
              <a:t>стала ученица 7-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го</a:t>
            </a:r>
            <a:r>
              <a:rPr lang="ru-RU" sz="3200" b="1" i="1" dirty="0" smtClean="0">
                <a:solidFill>
                  <a:srgbClr val="00B050"/>
                </a:solidFill>
              </a:rPr>
              <a:t> класса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Кожаева</a:t>
            </a:r>
            <a:r>
              <a:rPr lang="ru-RU" sz="3200" b="1" i="1" dirty="0" smtClean="0">
                <a:solidFill>
                  <a:srgbClr val="00B050"/>
                </a:solidFill>
              </a:rPr>
              <a:t> Зарина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фото\ол Чебышева,,Кизляр, 2016\20160323_093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6" y="1268761"/>
            <a:ext cx="3234583" cy="4968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260648"/>
            <a:ext cx="3744416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Учителя </a:t>
            </a:r>
            <a:r>
              <a:rPr lang="ru-RU" dirty="0" smtClean="0"/>
              <a:t>математики Ногайского района 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в городе </a:t>
            </a:r>
            <a:r>
              <a:rPr lang="ru-RU" dirty="0" smtClean="0"/>
              <a:t>Кизляр школе-гимназии </a:t>
            </a:r>
          </a:p>
          <a:p>
            <a:pPr marL="0" indent="0" algn="ctr">
              <a:buNone/>
            </a:pPr>
            <a:r>
              <a:rPr lang="ru-RU" dirty="0" smtClean="0"/>
              <a:t>№ </a:t>
            </a:r>
            <a:r>
              <a:rPr lang="ru-RU" dirty="0" smtClean="0"/>
              <a:t>6. </a:t>
            </a:r>
          </a:p>
          <a:p>
            <a:pPr marL="0" indent="0" algn="ctr">
              <a:buNone/>
            </a:pPr>
            <a:r>
              <a:rPr lang="ru-RU" dirty="0" smtClean="0"/>
              <a:t>В этой школе  ежегодно проводится региональный этап Всероссийской олимпиады по математике имени Чебышева.</a:t>
            </a:r>
            <a:endParaRPr lang="ru-RU" dirty="0"/>
          </a:p>
        </p:txBody>
      </p:sp>
      <p:pic>
        <p:nvPicPr>
          <p:cNvPr id="3074" name="Picture 2" descr="C:\фото\ол Чебышева,,Кизляр, 2016\20160323_101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4027"/>
            <a:ext cx="4392487" cy="6336704"/>
          </a:xfrm>
          <a:prstGeom prst="roundRect">
            <a:avLst>
              <a:gd name="adj" fmla="val 16667"/>
            </a:avLst>
          </a:prstGeom>
          <a:ln w="38100" cmpd="thickThin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80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381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Олимпиада имени Чебышева</vt:lpstr>
      <vt:lpstr>Презентация PowerPoint</vt:lpstr>
      <vt:lpstr>2014 год</vt:lpstr>
      <vt:lpstr>2015 год</vt:lpstr>
      <vt:lpstr>Презентация PowerPoint</vt:lpstr>
      <vt:lpstr>2016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 Чебышева</dc:title>
  <cp:lastModifiedBy>12345</cp:lastModifiedBy>
  <cp:revision>11</cp:revision>
  <dcterms:modified xsi:type="dcterms:W3CDTF">2018-02-05T15:02:49Z</dcterms:modified>
</cp:coreProperties>
</file>